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media/image3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56" r:id="rId4"/>
    <p:sldId id="257" r:id="rId3"/>
    <p:sldId id="258" r:id="rId2"/>
    <p:sldId id="259" r:id="rId11"/>
    <p:sldId id="260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686B"/>
    <a:srgbClr val="E2E2E2"/>
    <a:srgbClr val="F9A5C3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29" autoAdjust="0"/>
  </p:normalViewPr>
  <p:slideViewPr>
    <p:cSldViewPr snapToGrid="0">
      <p:cViewPr varScale="1">
        <p:scale>
          <a:sx n="127" d="100"/>
          <a:sy n="127" d="100"/>
        </p:scale>
        <p:origin x="639" y="9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3.xml"/><Relationship Id="rId3" Type="http://schemas.openxmlformats.org/officeDocument/2006/relationships/slide" Target="slides/slide2.xml"/><Relationship Id="rId4" Type="http://schemas.openxmlformats.org/officeDocument/2006/relationships/slide" Target="slides/slide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openxmlformats.org/officeDocument/2006/relationships/slide" Target="slides/slide4.xml"/><Relationship Id="rId12" Type="http://schemas.openxmlformats.org/officeDocument/2006/relationships/slide" Target="slides/slide5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3AA4EF-4335-E732-D143-8A39BF2BB4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2E9C03-B6BB-CB66-AFE0-C045799E53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08C99-50FC-49C1-B67D-EC368DCE539E}" type="datetimeFigureOut">
              <a:rPr lang="ko-KR" altLang="en-US" smtClean="0"/>
              <a:t>2025-04-27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8CDA7F-150A-2CA9-615E-D214422186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079D0-5BF0-459C-67A1-A48D9328D1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2C238-7004-4191-8B37-01FA95CCCC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9894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960E8C-8C1D-4B30-A5A4-A47C015E2EE6}" type="datetimeFigureOut">
              <a:rPr lang="ko-KR" altLang="en-US" smtClean="0"/>
              <a:t>2025-04-27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D1814B-4F43-4F9A-B89D-8CB45E4B5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431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sv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9F22-0681-A3D4-DE81-ED1F82AF0B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32942" y="2486221"/>
            <a:ext cx="6726115" cy="880479"/>
          </a:xfrm>
        </p:spPr>
        <p:txBody>
          <a:bodyPr wrap="square" anchor="ctr" anchorCtr="0">
            <a:spAutoFit/>
            <a:scene3d>
              <a:camera prst="perspectiveRelaxed" fov="7200000">
                <a:rot lat="21000000" lon="0" rev="0"/>
              </a:camera>
              <a:lightRig rig="threePt" dir="t"/>
            </a:scene3d>
          </a:bodyPr>
          <a:lstStyle>
            <a:lvl1pPr algn="ctr">
              <a:lnSpc>
                <a:spcPct val="110000"/>
              </a:lnSpc>
              <a:defRPr sz="4500" b="1" cap="none" spc="0">
                <a:ln w="12700">
                  <a:noFill/>
                  <a:prstDash val="solid"/>
                </a:ln>
                <a:pattFill prst="dkVert">
                  <a:fgClr>
                    <a:schemeClr val="bg1"/>
                  </a:fgClr>
                  <a:bgClr>
                    <a:schemeClr val="tx2"/>
                  </a:bgClr>
                </a:pattFill>
                <a:effectLst/>
                <a:latin typeface="+mj-ea"/>
                <a:ea typeface="+mj-ea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강의 제목</a:t>
            </a:r>
          </a:p>
        </p:txBody>
      </p:sp>
    </p:spTree>
    <p:extLst>
      <p:ext uri="{BB962C8B-B14F-4D97-AF65-F5344CB8AC3E}">
        <p14:creationId xmlns:p14="http://schemas.microsoft.com/office/powerpoint/2010/main" val="607410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CDB1475-1602-076C-9776-99C4B469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413115"/>
            <a:ext cx="11352528" cy="590143"/>
          </a:xfrm>
        </p:spPr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475CA-E94E-D39C-E2BF-39EA1E1098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4562" y="1157890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1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3D6888-4F88-742E-5A08-F533502731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4562" y="1714668"/>
            <a:ext cx="5588000" cy="456000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35482-7B88-5924-9402-FC9C7D73FF9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49436" y="1147965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6B280-B536-7742-E178-A24E72EAA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6261" y="1714669"/>
            <a:ext cx="5588000" cy="4561166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208A82-2294-D0C1-9C8C-91A4D1F1F8F5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0B992FB-B50E-2326-B6C2-3435927C64BC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9F96389-F151-0E1B-AFB3-72CEFF0B7570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0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E26F7781-F133-38E6-017E-C448180A803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BD2DF-BD5F-88F3-02C5-1A06E0B4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C7E6-3D2D-D6E5-D9D9-2D7D8CF26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337388"/>
            <a:ext cx="11482874" cy="4937288"/>
          </a:xfrm>
        </p:spPr>
        <p:txBody>
          <a:bodyPr/>
          <a:lstStyle>
            <a:lvl1pPr marL="288000" indent="-288000">
              <a:buClr>
                <a:schemeClr val="accent2"/>
              </a:buClr>
              <a:defRPr/>
            </a:lvl1pPr>
            <a:lvl2pPr marL="576000" indent="-288000">
              <a:buClr>
                <a:schemeClr val="accent2"/>
              </a:buClr>
              <a:defRPr/>
            </a:lvl2pPr>
            <a:lvl3pPr marL="864000" indent="-288000"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E3B6AE04-05FA-44F2-9B8C-2D2A318B3E06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6CDEAC4-90B8-AA91-F828-6A7BA050C533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48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47CDF27D-D5E2-84B1-496A-694802F3B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0309" y="3866418"/>
            <a:ext cx="3467998" cy="3455613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77DCEC81-A92C-0ADD-3C9D-5A2E6BE0D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905" y="1419165"/>
            <a:ext cx="4201528" cy="41865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45ED9A-6436-0046-8A1F-5A2AE42BB0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2900" y="3000814"/>
            <a:ext cx="11506200" cy="856370"/>
          </a:xfrm>
        </p:spPr>
        <p:txBody>
          <a:bodyPr anchor="ctr" anchorCtr="0"/>
          <a:lstStyle>
            <a:lvl1pPr algn="ctr">
              <a:defRPr sz="4800" b="1">
                <a:solidFill>
                  <a:schemeClr val="accent2"/>
                </a:solidFill>
              </a:defRPr>
            </a:lvl1pPr>
          </a:lstStyle>
          <a:p>
            <a:r>
              <a:rPr lang="ko-KR" altLang="en-US" dirty="0"/>
              <a:t>섹션 제목</a:t>
            </a:r>
          </a:p>
        </p:txBody>
      </p:sp>
    </p:spTree>
    <p:extLst>
      <p:ext uri="{BB962C8B-B14F-4D97-AF65-F5344CB8AC3E}">
        <p14:creationId xmlns:p14="http://schemas.microsoft.com/office/powerpoint/2010/main" val="41121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{&quot;grow&quot;: 6, &quot;margin&quot;: 0.3, &quot;align&quot;: 4}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{&quot;grow&quot;: 4, &quot;margin&quot;: 0.3, &quot;align&quot;: 6}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437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39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{&quot;margin&quot;: 0.3, &quot;align&quot;: 8}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3178320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{&quot;grow&quot;: 8, &quot;margin&quot;: 0.3}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563" y="4689388"/>
            <a:ext cx="5588000" cy="1585287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5" name="{&quot;margin&quot;: 0.3, &quot;align&quot;: 8}">
            <a:extLst>
              <a:ext uri="{FF2B5EF4-FFF2-40B4-BE49-F238E27FC236}">
                <a16:creationId xmlns:a16="http://schemas.microsoft.com/office/drawing/2014/main" id="{4BDBA818-D19B-B807-73F7-ECEAFC6EB81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49437" y="1337388"/>
            <a:ext cx="5588000" cy="3178320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6" name="{&quot;grow&quot;: 8, &quot;margin&quot;: 0.3}">
            <a:extLst>
              <a:ext uri="{FF2B5EF4-FFF2-40B4-BE49-F238E27FC236}">
                <a16:creationId xmlns:a16="http://schemas.microsoft.com/office/drawing/2014/main" id="{35756201-7382-A97C-B8A7-3C1E436B455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49437" y="4689388"/>
            <a:ext cx="5588000" cy="1585287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30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373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C1B4B-0C20-72EC-6F21-56E0B415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12" name="{&quot;grow&quot;: 6, &quot;margin&quot;: 0.1}">
            <a:extLst>
              <a:ext uri="{FF2B5EF4-FFF2-40B4-BE49-F238E27FC236}">
                <a16:creationId xmlns:a16="http://schemas.microsoft.com/office/drawing/2014/main" id="{A0F066CB-4405-4A14-92AD-E0D8CD3931F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54561" y="1337388"/>
            <a:ext cx="3772595" cy="4937288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lnSpc>
                <a:spcPct val="100000"/>
              </a:lnSpc>
              <a:defRPr sz="1200"/>
            </a:lvl6pPr>
            <a:lvl7pPr>
              <a:defRPr sz="1400"/>
            </a:lvl7pPr>
            <a:lvl8pPr>
              <a:defRPr sz="1100"/>
            </a:lvl8pPr>
            <a:lvl9pPr>
              <a:defRPr sz="14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  <p:sp>
        <p:nvSpPr>
          <p:cNvPr id="5" name="{&quot;align&quot;: 6, &quot;margin&quot;: 0.1}">
            <a:extLst>
              <a:ext uri="{FF2B5EF4-FFF2-40B4-BE49-F238E27FC236}">
                <a16:creationId xmlns:a16="http://schemas.microsoft.com/office/drawing/2014/main" id="{240B08C7-BE70-4C51-9AA0-7EECD64B55B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207476" y="1337388"/>
            <a:ext cx="7629961" cy="4937288"/>
          </a:xfrm>
        </p:spPr>
        <p:txBody>
          <a:bodyPr/>
          <a:lstStyle>
            <a:lvl1pPr>
              <a:buClr>
                <a:schemeClr val="accent2"/>
              </a:buClr>
              <a:defRPr lang="en-US" altLang="ko-KR" dirty="0" smtClean="0"/>
            </a:lvl1pPr>
            <a:lvl2pPr>
              <a:buClr>
                <a:schemeClr val="accent2"/>
              </a:buClr>
              <a:defRPr lang="en-US" altLang="ko-KR" dirty="0" smtClean="0"/>
            </a:lvl2pPr>
            <a:lvl3pPr>
              <a:buClr>
                <a:schemeClr val="accent2"/>
              </a:buClr>
              <a:defRPr lang="en-US" altLang="ko-KR" dirty="0" smtClean="0"/>
            </a:lvl3pPr>
            <a:lvl4pPr>
              <a:buClr>
                <a:schemeClr val="accent2"/>
              </a:buClr>
              <a:defRPr lang="en-US" altLang="ko-KR" dirty="0" smtClean="0"/>
            </a:lvl4pPr>
            <a:lvl5pPr>
              <a:buClr>
                <a:schemeClr val="accent2"/>
              </a:buClr>
              <a:defRPr lang="ko-KR" alt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EBE2FAF-76DF-F2F2-49B0-9F3835E88ACC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747082D-1B11-5577-CD0E-97B9045D3BAA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70FB098-BB73-B02A-DD30-98DD2E57FE4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29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763D-33A7-57C5-8B7D-16EFC98E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48457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2747AD-36AB-BB75-434F-CE0B7FA4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13115"/>
            <a:ext cx="11352528" cy="590143"/>
          </a:xfrm>
          <a:prstGeom prst="rect">
            <a:avLst/>
          </a:prstGeom>
        </p:spPr>
        <p:txBody>
          <a:bodyPr vert="horz" wrap="square" lIns="91440" tIns="144000" rIns="91440" bIns="45720" rtlCol="0" anchor="ctr">
            <a:spAutoFit/>
          </a:bodyPr>
          <a:lstStyle/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85F17-C262-8782-DEEA-C88E9BF2A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563" y="1337388"/>
            <a:ext cx="11482874" cy="5212702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CFB48-22B4-B420-3AE7-FB52D7C85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375" y="6589552"/>
            <a:ext cx="424062" cy="23733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6F05CCF-7D6A-42D7-9FEF-C4ED66D9E4A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64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1" r:id="rId4"/>
    <p:sldLayoutId id="2147483652" r:id="rId5"/>
    <p:sldLayoutId id="2147483659" r:id="rId6"/>
    <p:sldLayoutId id="2147483655" r:id="rId7"/>
    <p:sldLayoutId id="2147483656" r:id="rId8"/>
    <p:sldLayoutId id="2147483658" r:id="rId9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CAD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5B7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3060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306000" algn="l" defTabSz="914400" rtl="0" eaLnBrk="1" latinLnBrk="0" hangingPunct="1">
        <a:lnSpc>
          <a:spcPct val="120000"/>
        </a:lnSpc>
        <a:spcBef>
          <a:spcPts val="4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900000" indent="-306000" algn="l" defTabSz="914400" rtl="0" eaLnBrk="1" latinLnBrk="0" hangingPunct="1">
        <a:lnSpc>
          <a:spcPct val="120000"/>
        </a:lnSpc>
        <a:spcBef>
          <a:spcPts val="8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188000" indent="-3060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1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1440000" indent="-3060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360000" indent="-360000" algn="l" defTabSz="914400" rtl="0" eaLnBrk="1" latinLnBrk="1" hangingPunct="1">
        <a:lnSpc>
          <a:spcPct val="100000"/>
        </a:lnSpc>
        <a:spcBef>
          <a:spcPts val="800"/>
        </a:spcBef>
        <a:spcAft>
          <a:spcPts val="400"/>
        </a:spcAft>
        <a:buClr>
          <a:schemeClr val="tx1"/>
        </a:buClr>
        <a:buSzPct val="120000"/>
        <a:buFont typeface="Wingdings" panose="05000000000000000000" pitchFamily="2" charset="2"/>
        <a:buChar char=""/>
        <a:defRPr sz="1800" kern="1200">
          <a:solidFill>
            <a:schemeClr val="tx1">
              <a:lumMod val="50000"/>
              <a:lumOff val="50000"/>
            </a:schemeClr>
          </a:solidFill>
          <a:latin typeface="Consolas" panose="020B0609020204030204" pitchFamily="49" charset="0"/>
          <a:ea typeface="+mn-ea"/>
          <a:cs typeface="+mn-cs"/>
        </a:defRPr>
      </a:lvl6pPr>
      <a:lvl7pPr marL="432000" indent="-432000" algn="l" defTabSz="914400" rtl="0" eaLnBrk="1" latinLnBrk="1" hangingPunct="1">
        <a:lnSpc>
          <a:spcPct val="90000"/>
        </a:lnSpc>
        <a:spcBef>
          <a:spcPts val="1800"/>
        </a:spcBef>
        <a:spcAft>
          <a:spcPts val="800"/>
        </a:spcAft>
        <a:buClr>
          <a:schemeClr val="accent2"/>
        </a:buClr>
        <a:buSzPct val="160000"/>
        <a:buFont typeface="Webdings" panose="05030102010509060703" pitchFamily="18" charset="2"/>
        <a:buChar char=""/>
        <a:defRPr sz="1800" i="1" kern="1200" baseline="0">
          <a:solidFill>
            <a:schemeClr val="accent5"/>
          </a:solidFill>
          <a:latin typeface="+mn-lt"/>
          <a:ea typeface="+mn-ea"/>
          <a:cs typeface="+mn-cs"/>
        </a:defRPr>
      </a:lvl7pPr>
      <a:lvl8pPr marL="0" indent="0" algn="l" defTabSz="914400" rtl="0" eaLnBrk="1" latinLnBrk="1" hangingPunct="1">
        <a:lnSpc>
          <a:spcPct val="90000"/>
        </a:lnSpc>
        <a:spcBef>
          <a:spcPts val="1200"/>
        </a:spcBef>
        <a:spcAft>
          <a:spcPts val="600"/>
        </a:spcAft>
        <a:buFont typeface="Arial" panose="020B0604020202020204" pitchFamily="34" charset="0"/>
        <a:buNone/>
        <a:defRPr sz="1400" kern="1200">
          <a:solidFill>
            <a:schemeClr val="accent4"/>
          </a:solidFill>
          <a:latin typeface="+mj-ea"/>
          <a:ea typeface="+mj-ea"/>
          <a:cs typeface="+mn-cs"/>
        </a:defRPr>
      </a:lvl8pPr>
      <a:lvl9pPr marL="0" indent="0" algn="l" defTabSz="914400" rtl="0" eaLnBrk="1" latinLnBrk="1" hangingPunct="1">
        <a:lnSpc>
          <a:spcPct val="90000"/>
        </a:lnSpc>
        <a:spcBef>
          <a:spcPts val="140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accent2"/>
          </a:solidFill>
          <a:latin typeface="+mj-ea"/>
          <a:ea typeface="+mj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제목없음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Zapier-GPTs 연동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순서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AutoNum type="romanUcPeriod"/>
            </a:pPr>
            <a:r>
              <a:rPr/>
              <a:t>새 GPTs를 만듭니다.</a:t>
            </a:r>
          </a:p>
          <a:p>
            <a:pPr>
              <a:buAutoNum type="romanUcPeriod"/>
            </a:pPr>
            <a:r>
              <a:rPr/>
              <a:t>새 GPTs의 Action(작업)에 Zapier Special Link를 사용해 OpenAI 스키마를 입력해줍니다.</a:t>
            </a:r>
          </a:p>
          <a:p>
            <a:pPr lvl="1"/>
            <a:r>
              <a:rPr/>
              <a:t>이제 GPTs가 Zapier의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list_available_action</a:t>
            </a:r>
            <a:r>
              <a:rPr/>
              <a:t> 및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run_action</a:t>
            </a:r>
            <a:r>
              <a:rPr/>
              <a:t> 을 실행할 수 있게 됩니다.</a:t>
            </a:r>
          </a:p>
          <a:p>
            <a:pPr>
              <a:buAutoNum type="romanUcPeriod"/>
            </a:pPr>
            <a:r>
              <a:rPr/>
              <a:t>사용할 Zapier Ai Action을 생성해줍니다.</a:t>
            </a:r>
          </a:p>
          <a:p>
            <a:pPr lvl="1"/>
            <a:r>
              <a:rPr/>
              <a:t>AI Action 이름을 별도로 지정해 줍니다.</a:t>
            </a:r>
          </a:p>
          <a:p>
            <a:pPr>
              <a:buAutoNum type="romanUcPeriod"/>
            </a:pPr>
            <a:r>
              <a:rPr/>
              <a:t>GPTs에 Instruction을 작성해줍니다.</a:t>
            </a:r>
          </a:p>
          <a:p>
            <a:pPr>
              <a:buAutoNum type="romanUcPeriod"/>
            </a:pPr>
            <a:r>
              <a:rPr/>
              <a:t>테스트</a:t>
            </a:r>
          </a:p>
          <a:p>
            <a:pPr>
              <a:buAutoNum type="romanUcPeriod"/>
            </a:pPr>
            <a:r>
              <a:rPr/>
              <a:t>저장 및 배포</a:t>
            </a:r>
          </a:p>
          <a:p>
            <a:pPr lvl="1">
              <a:buAutoNum type="arabicPeriod"/>
            </a:pPr>
            <a:r>
              <a:rPr/>
              <a:t>나만 보기로 저장 후 Zapier 로그인 해제 시 공유 가능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GPTs 만들기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/>
            <a:r>
              <a:rPr/>
              <a:t>GPT 탐색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1" sz="half"/>
          </p:nvPr>
        </p:nvSpPr>
        <p:spPr>
          <a:xfrm>
            <a:off x="6249437" y="4790028"/>
            <a:ext cx="5588000" cy="1484647"/>
          </a:xfrm>
        </p:spPr>
        <p:txBody>
          <a:bodyPr/>
          <a:lstStyle/>
          <a:p>
            <a:pPr/>
            <a:r>
              <a:rPr/>
              <a:t>만들기</a:t>
            </a:r>
          </a:p>
        </p:txBody>
      </p:sp>
      <p:pic>
        <p:nvPicPr>
          <p:cNvPr id="7" name="Picture 6" descr="eeba3c04f6cf814a66b199648f00e55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55" y="1337388"/>
            <a:ext cx="5300815" cy="3178320"/>
          </a:xfrm>
          <a:prstGeom prst="rect">
            <a:avLst/>
          </a:prstGeom>
        </p:spPr>
      </p:pic>
      <p:pic>
        <p:nvPicPr>
          <p:cNvPr id="8" name="Picture 7" descr="ad673f8686fad4ed671b50948b4812c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029" y="1337388"/>
            <a:ext cx="5300815" cy="31783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GPTs 만들기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/>
            <a:r>
              <a:rPr/>
              <a:t>구성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1" sz="half"/>
          </p:nvPr>
        </p:nvSpPr>
        <p:spPr>
          <a:xfrm>
            <a:off x="6249437" y="4790028"/>
            <a:ext cx="5588000" cy="1484647"/>
          </a:xfrm>
        </p:spPr>
        <p:txBody>
          <a:bodyPr/>
          <a:lstStyle/>
          <a:p>
            <a:pPr/>
            <a:r>
              <a:rPr/>
              <a:t>작업(Actions)</a:t>
            </a:r>
          </a:p>
        </p:txBody>
      </p:sp>
      <p:pic>
        <p:nvPicPr>
          <p:cNvPr id="7" name="Picture 6" descr="bad36895cd9565b4226cc0b753193e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55" y="1337388"/>
            <a:ext cx="5300815" cy="3178320"/>
          </a:xfrm>
          <a:prstGeom prst="rect">
            <a:avLst/>
          </a:prstGeom>
        </p:spPr>
      </p:pic>
      <p:pic>
        <p:nvPicPr>
          <p:cNvPr id="8" name="Picture 7" descr="c6ef5795b0d2e7893060c9bec6963eb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029" y="1337388"/>
            <a:ext cx="5300815" cy="31783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C66FF"/>
      </a:hlink>
      <a:folHlink>
        <a:srgbClr val="808080"/>
      </a:folHlink>
    </a:clrScheme>
    <a:fontScheme name="Custom 3">
      <a:majorFont>
        <a:latin typeface="페이퍼로지 7 Bold"/>
        <a:ea typeface="페이퍼로지 7 Bold"/>
        <a:cs typeface=""/>
      </a:majorFont>
      <a:minorFont>
        <a:latin typeface="페이퍼로지 3 Light"/>
        <a:ea typeface="페이퍼로지 3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13</Words>
  <Application>Microsoft Office PowerPoint</Application>
  <PresentationFormat>Widescreen</PresentationFormat>
  <Paragraphs>10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2" baseType="lpstr">
      <vt:lpstr>KoPubWorld돋움체 Medium</vt:lpstr>
      <vt:lpstr>맑은 고딕</vt:lpstr>
      <vt:lpstr>페이퍼로지 3 Light</vt:lpstr>
      <vt:lpstr>페이퍼로지 7 Bold</vt:lpstr>
      <vt:lpstr>Arial</vt:lpstr>
      <vt:lpstr>Consolas</vt:lpstr>
      <vt:lpstr>Webdings</vt:lpstr>
      <vt:lpstr>Wingdings</vt:lpstr>
      <vt:lpstr>Office Theme</vt:lpstr>
      <vt:lpstr>동해물과 백두산이</vt:lpstr>
      <vt:lpstr>동해물과 백두산이</vt:lpstr>
      <vt:lpstr>동해물과 백두산이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문형 배</dc:creator>
  <cp:lastModifiedBy>문형 배</cp:lastModifiedBy>
  <cp:revision>109</cp:revision>
  <dcterms:created xsi:type="dcterms:W3CDTF">2024-02-09T18:46:30Z</dcterms:created>
  <dcterms:modified xsi:type="dcterms:W3CDTF">2025-04-26T17:25:59Z</dcterms:modified>
</cp:coreProperties>
</file>